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2" r:id="rId2"/>
    <p:sldId id="293" r:id="rId3"/>
    <p:sldId id="317" r:id="rId4"/>
    <p:sldId id="297" r:id="rId5"/>
    <p:sldId id="301" r:id="rId6"/>
    <p:sldId id="330" r:id="rId7"/>
    <p:sldId id="321" r:id="rId8"/>
    <p:sldId id="331" r:id="rId9"/>
    <p:sldId id="332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26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태현" initials="박" lastIdx="1" clrIdx="0">
    <p:extLst>
      <p:ext uri="{19B8F6BF-5375-455C-9EA6-DF929625EA0E}">
        <p15:presenceInfo xmlns:p15="http://schemas.microsoft.com/office/powerpoint/2012/main" userId="박태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078"/>
    <a:srgbClr val="007E00"/>
    <a:srgbClr val="E5E3E0"/>
    <a:srgbClr val="B71817"/>
    <a:srgbClr val="B13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/>
    <p:restoredTop sz="9387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BA180-5F13-408E-A0D6-7110B1E06717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06EF-FBC1-4B08-91D6-1A18D5D24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4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606EF-FBC1-4B08-91D6-1A18D5D24F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6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23A66-FBA4-8B42-9AFB-F0275445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14B38-8A5E-F44B-8656-E148A77D4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10251622" y="5728512"/>
            <a:ext cx="1521278" cy="8104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00CBCCB-3299-F94E-A7C0-595E709DFD6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06423" y="4170014"/>
            <a:ext cx="4309193" cy="420500"/>
          </a:xfrm>
          <a:noFill/>
        </p:spPr>
        <p:txBody>
          <a:bodyPr wrap="none" rtlCol="0">
            <a:spAutoFit/>
          </a:bodyPr>
          <a:lstStyle>
            <a:lvl1pPr>
              <a:defRPr kumimoji="1" lang="ko-KR" altLang="en-US" sz="1600" dirty="0" smtClean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457200" lvl="0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60C86-8286-6E4F-9387-546894FC4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032" y="472068"/>
            <a:ext cx="4767652" cy="590931"/>
          </a:xfrm>
          <a:noFill/>
        </p:spPr>
        <p:txBody>
          <a:bodyPr wrap="none" rtlCol="0">
            <a:spAutoFit/>
          </a:bodyPr>
          <a:lstStyle>
            <a:lvl1pPr>
              <a:defRPr kumimoji="1" lang="ko-Kore-KR" altLang="en-US" sz="3600" spc="-150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26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75740-A94E-AF42-8914-6E33555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967FE-D1F1-2546-AB80-8F86A0C0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99DC-BF9C-4140-ACB2-B75A01D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FFE-8367-574B-9139-9DA36AE7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DA2-A905-CF42-8BEC-98E0B9A0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410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6BAF2-D3B8-9448-96AD-4BBFEF25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0C666-578B-B444-9ED0-828ACF5F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D04B1-1373-DF4A-BCFB-B9A02396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23C42-D85B-8841-911C-62DFD4B1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6E85-D41C-354C-ABF0-F4C81F87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ABE5B-BB0B-824D-8583-0719F1B1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702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ACEF8-C410-4949-A9C6-142F1437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B9B1A3-3760-9B49-BAC9-659F63E2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5F2AA-9DFC-074B-B9D6-DA16321E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14CCE-E876-0E48-9DAB-A548D5E0D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64113-85A4-3641-93F5-57B620E4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346EE-586F-4242-978D-02F9D516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9CFE64-6C40-344A-9413-331A18A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25D70-8ED5-7C41-A859-799BF895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4318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9B78DD-6BAE-2347-A209-F463B8F7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7884A-9A43-E540-A686-817E7712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6C532-84DD-194D-A08A-719E303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90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BD6-6140-6A47-AD36-296CF96E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72253-46D5-1D46-9028-499EBA90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A23E4A-460C-5C45-9238-9CC7081F1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E3231-2383-E84C-919B-4A7BD4B0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87E21-6BA5-5449-8E7E-974AE7A2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14FC82-5AC3-F047-8C59-E30AB713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186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65D3C-F96D-B14F-971F-7BF7E15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A8560E-E741-8744-8AA7-81D3169C6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3A36F-D9D7-6C4B-90B4-CC07FB34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BC5BF-2F81-4443-A11C-1625ACEC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A94-A0BE-964C-917A-EE46A6B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570C3-9DAB-B449-829F-7EBB4BB3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609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461FF-3EB4-4E48-A501-6D9F138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6D4EF-3235-4048-83EB-697E382F3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C099B-9105-EB4A-ACCB-6982D214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90C0-9C96-3B40-B103-444BB73C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13CB-8B53-EE43-8DE9-98932F43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04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FA8C36-32AA-A449-A77E-58DCAD66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5FA7C-2384-5142-A1B7-05B2A816F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0745-3BD0-2441-B18B-7DAD3C17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82B7-B159-A243-89D5-D91DB68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CFDAE-EFF0-0541-AE12-06CF8F2A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15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-33351" y="-6062"/>
            <a:ext cx="12290850" cy="6981627"/>
            <a:chOff x="-18" y="2"/>
            <a:chExt cx="7722" cy="4320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8" y="2"/>
              <a:ext cx="77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883" y="2"/>
              <a:ext cx="2818" cy="4276"/>
            </a:xfrm>
            <a:custGeom>
              <a:avLst/>
              <a:gdLst>
                <a:gd name="T0" fmla="*/ 0 w 2818"/>
                <a:gd name="T1" fmla="*/ 0 h 4276"/>
                <a:gd name="T2" fmla="*/ 2818 w 2818"/>
                <a:gd name="T3" fmla="*/ 4276 h 4276"/>
                <a:gd name="T4" fmla="*/ 2818 w 2818"/>
                <a:gd name="T5" fmla="*/ 0 h 4276"/>
                <a:gd name="T6" fmla="*/ 0 w 2818"/>
                <a:gd name="T7" fmla="*/ 0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0" y="0"/>
                  </a:moveTo>
                  <a:lnTo>
                    <a:pt x="2818" y="4276"/>
                  </a:lnTo>
                  <a:lnTo>
                    <a:pt x="28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85" y="2"/>
              <a:ext cx="6090" cy="269"/>
            </a:xfrm>
            <a:custGeom>
              <a:avLst/>
              <a:gdLst>
                <a:gd name="T0" fmla="*/ 6090 w 6090"/>
                <a:gd name="T1" fmla="*/ 0 h 269"/>
                <a:gd name="T2" fmla="*/ 6090 w 6090"/>
                <a:gd name="T3" fmla="*/ 269 h 269"/>
                <a:gd name="T4" fmla="*/ 176 w 6090"/>
                <a:gd name="T5" fmla="*/ 269 h 269"/>
                <a:gd name="T6" fmla="*/ 0 w 6090"/>
                <a:gd name="T7" fmla="*/ 5 h 269"/>
                <a:gd name="T8" fmla="*/ 0 w 6090"/>
                <a:gd name="T9" fmla="*/ 0 h 269"/>
                <a:gd name="T10" fmla="*/ 6090 w 6090"/>
                <a:gd name="T11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0" h="269">
                  <a:moveTo>
                    <a:pt x="6090" y="0"/>
                  </a:moveTo>
                  <a:lnTo>
                    <a:pt x="6090" y="269"/>
                  </a:lnTo>
                  <a:lnTo>
                    <a:pt x="176" y="269"/>
                  </a:lnTo>
                  <a:lnTo>
                    <a:pt x="0" y="5"/>
                  </a:lnTo>
                  <a:lnTo>
                    <a:pt x="0" y="0"/>
                  </a:lnTo>
                  <a:lnTo>
                    <a:pt x="6090" y="0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779" y="2"/>
              <a:ext cx="1783" cy="1016"/>
            </a:xfrm>
            <a:custGeom>
              <a:avLst/>
              <a:gdLst>
                <a:gd name="T0" fmla="*/ 1783 w 1783"/>
                <a:gd name="T1" fmla="*/ 0 h 1016"/>
                <a:gd name="T2" fmla="*/ 1783 w 1783"/>
                <a:gd name="T3" fmla="*/ 1016 h 1016"/>
                <a:gd name="T4" fmla="*/ 669 w 1783"/>
                <a:gd name="T5" fmla="*/ 1016 h 1016"/>
                <a:gd name="T6" fmla="*/ 0 w 1783"/>
                <a:gd name="T7" fmla="*/ 0 h 1016"/>
                <a:gd name="T8" fmla="*/ 1783 w 1783"/>
                <a:gd name="T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16">
                  <a:moveTo>
                    <a:pt x="1783" y="0"/>
                  </a:moveTo>
                  <a:lnTo>
                    <a:pt x="1783" y="1016"/>
                  </a:lnTo>
                  <a:lnTo>
                    <a:pt x="669" y="1016"/>
                  </a:lnTo>
                  <a:lnTo>
                    <a:pt x="0" y="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219" y="2"/>
              <a:ext cx="1482" cy="2238"/>
            </a:xfrm>
            <a:custGeom>
              <a:avLst/>
              <a:gdLst>
                <a:gd name="T0" fmla="*/ 0 w 1482"/>
                <a:gd name="T1" fmla="*/ 0 h 2238"/>
                <a:gd name="T2" fmla="*/ 1482 w 1482"/>
                <a:gd name="T3" fmla="*/ 2238 h 2238"/>
                <a:gd name="T4" fmla="*/ 1482 w 1482"/>
                <a:gd name="T5" fmla="*/ 0 h 2238"/>
                <a:gd name="T6" fmla="*/ 0 w 1482"/>
                <a:gd name="T7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2" h="2238">
                  <a:moveTo>
                    <a:pt x="0" y="0"/>
                  </a:moveTo>
                  <a:lnTo>
                    <a:pt x="1482" y="2238"/>
                  </a:lnTo>
                  <a:lnTo>
                    <a:pt x="14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-21" y="46"/>
              <a:ext cx="2818" cy="4276"/>
            </a:xfrm>
            <a:custGeom>
              <a:avLst/>
              <a:gdLst>
                <a:gd name="T0" fmla="*/ 2818 w 2818"/>
                <a:gd name="T1" fmla="*/ 4276 h 4276"/>
                <a:gd name="T2" fmla="*/ 0 w 2818"/>
                <a:gd name="T3" fmla="*/ 0 h 4276"/>
                <a:gd name="T4" fmla="*/ 0 w 2818"/>
                <a:gd name="T5" fmla="*/ 4276 h 4276"/>
                <a:gd name="T6" fmla="*/ 2818 w 2818"/>
                <a:gd name="T7" fmla="*/ 4276 h 4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8" h="4276">
                  <a:moveTo>
                    <a:pt x="2818" y="4276"/>
                  </a:moveTo>
                  <a:lnTo>
                    <a:pt x="0" y="0"/>
                  </a:lnTo>
                  <a:lnTo>
                    <a:pt x="0" y="4276"/>
                  </a:lnTo>
                  <a:lnTo>
                    <a:pt x="2818" y="427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303" y="4053"/>
              <a:ext cx="6089" cy="269"/>
            </a:xfrm>
            <a:custGeom>
              <a:avLst/>
              <a:gdLst>
                <a:gd name="T0" fmla="*/ 0 w 6089"/>
                <a:gd name="T1" fmla="*/ 269 h 269"/>
                <a:gd name="T2" fmla="*/ 0 w 6089"/>
                <a:gd name="T3" fmla="*/ 0 h 269"/>
                <a:gd name="T4" fmla="*/ 5916 w 6089"/>
                <a:gd name="T5" fmla="*/ 0 h 269"/>
                <a:gd name="T6" fmla="*/ 6089 w 6089"/>
                <a:gd name="T7" fmla="*/ 264 h 269"/>
                <a:gd name="T8" fmla="*/ 6089 w 6089"/>
                <a:gd name="T9" fmla="*/ 269 h 269"/>
                <a:gd name="T10" fmla="*/ 0 w 6089"/>
                <a:gd name="T1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89" h="269">
                  <a:moveTo>
                    <a:pt x="0" y="269"/>
                  </a:moveTo>
                  <a:lnTo>
                    <a:pt x="0" y="0"/>
                  </a:lnTo>
                  <a:lnTo>
                    <a:pt x="5916" y="0"/>
                  </a:lnTo>
                  <a:lnTo>
                    <a:pt x="6089" y="264"/>
                  </a:lnTo>
                  <a:lnTo>
                    <a:pt x="6089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5" y="3308"/>
              <a:ext cx="1786" cy="1014"/>
            </a:xfrm>
            <a:custGeom>
              <a:avLst/>
              <a:gdLst>
                <a:gd name="T0" fmla="*/ 0 w 1786"/>
                <a:gd name="T1" fmla="*/ 1014 h 1014"/>
                <a:gd name="T2" fmla="*/ 0 w 1786"/>
                <a:gd name="T3" fmla="*/ 0 h 1014"/>
                <a:gd name="T4" fmla="*/ 1114 w 1786"/>
                <a:gd name="T5" fmla="*/ 0 h 1014"/>
                <a:gd name="T6" fmla="*/ 1786 w 1786"/>
                <a:gd name="T7" fmla="*/ 1014 h 1014"/>
                <a:gd name="T8" fmla="*/ 0 w 1786"/>
                <a:gd name="T9" fmla="*/ 1014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14">
                  <a:moveTo>
                    <a:pt x="0" y="1014"/>
                  </a:moveTo>
                  <a:lnTo>
                    <a:pt x="0" y="0"/>
                  </a:lnTo>
                  <a:lnTo>
                    <a:pt x="1114" y="0"/>
                  </a:lnTo>
                  <a:lnTo>
                    <a:pt x="1786" y="1014"/>
                  </a:lnTo>
                  <a:lnTo>
                    <a:pt x="0" y="1014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21" y="2084"/>
              <a:ext cx="1480" cy="2238"/>
            </a:xfrm>
            <a:custGeom>
              <a:avLst/>
              <a:gdLst>
                <a:gd name="T0" fmla="*/ 1480 w 1480"/>
                <a:gd name="T1" fmla="*/ 2238 h 2238"/>
                <a:gd name="T2" fmla="*/ 0 w 1480"/>
                <a:gd name="T3" fmla="*/ 0 h 2238"/>
                <a:gd name="T4" fmla="*/ 0 w 1480"/>
                <a:gd name="T5" fmla="*/ 2238 h 2238"/>
                <a:gd name="T6" fmla="*/ 1480 w 1480"/>
                <a:gd name="T7" fmla="*/ 2238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0" h="2238">
                  <a:moveTo>
                    <a:pt x="1480" y="2238"/>
                  </a:moveTo>
                  <a:lnTo>
                    <a:pt x="0" y="0"/>
                  </a:lnTo>
                  <a:lnTo>
                    <a:pt x="0" y="2238"/>
                  </a:lnTo>
                  <a:lnTo>
                    <a:pt x="1480" y="2238"/>
                  </a:lnTo>
                  <a:close/>
                </a:path>
              </a:pathLst>
            </a:custGeom>
            <a:solidFill>
              <a:srgbClr val="556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36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95250" y="-104774"/>
            <a:ext cx="7639050" cy="6962774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1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8790" y="3132520"/>
            <a:ext cx="5557932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5049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6662" y="-5489"/>
            <a:ext cx="12298661" cy="164934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 userDrawn="1"/>
        </p:nvSpPr>
        <p:spPr>
          <a:xfrm>
            <a:off x="2742153" y="76713"/>
            <a:ext cx="9283772" cy="138651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5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479431" y="388744"/>
            <a:ext cx="0" cy="8461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0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639791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54829"/>
            <a:ext cx="12192000" cy="218209"/>
          </a:xfrm>
          <a:prstGeom prst="rect">
            <a:avLst/>
          </a:prstGeom>
          <a:solidFill>
            <a:srgbClr val="55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6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276349"/>
            <a:ext cx="12192000" cy="4314825"/>
          </a:xfrm>
          <a:prstGeom prst="rect">
            <a:avLst/>
          </a:prstGeom>
          <a:solidFill>
            <a:srgbClr val="505B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도입 문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D7F45AC-8C1F-9F4E-9335-84153C3D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28" y="565678"/>
            <a:ext cx="5606372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C6B7335-8EDF-8447-BB26-95B4AF462C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0" y="5083601"/>
            <a:ext cx="5606372" cy="276999"/>
          </a:xfrm>
        </p:spPr>
        <p:txBody>
          <a:bodyPr wrap="square">
            <a:spAutoFit/>
          </a:bodyPr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 algn="just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84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7790-49B9-CC42-9B1C-5B1A77944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1" y="403602"/>
            <a:ext cx="10515600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5C64D-A4C4-D048-BAEF-0CD8461A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FE0C9-1A27-3D41-AA81-A420F27B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447E4-235B-2845-A7B8-486D34C3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D07F708-94F1-F94D-AB71-FD316CFED236}"/>
              </a:ext>
            </a:extLst>
          </p:cNvPr>
          <p:cNvCxnSpPr>
            <a:cxnSpLocks/>
          </p:cNvCxnSpPr>
          <p:nvPr userDrawn="1"/>
        </p:nvCxnSpPr>
        <p:spPr>
          <a:xfrm>
            <a:off x="387856" y="818352"/>
            <a:ext cx="1060709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B8A6CE2-615C-9F45-9ECB-9CB9748A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29" y="910800"/>
            <a:ext cx="5708144" cy="338491"/>
          </a:xfr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50000"/>
              </a:lnSpc>
              <a:buNone/>
              <a:defRPr kumimoji="1" lang="ko-KR" altLang="en-US" sz="1200" smtClean="0">
                <a:latin typeface="S-Core Dream 4 Regular" panose="020B0203030302020204" pitchFamily="34" charset="-127"/>
                <a:ea typeface="S-Core Dream 4 Regular" panose="020B02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32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975" y="198772"/>
            <a:ext cx="4765183" cy="3693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2000" b="1" i="0">
                <a:solidFill>
                  <a:srgbClr val="556078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535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C7DD-C3E0-9545-9D9C-F5161D88F61F}"/>
              </a:ext>
            </a:extLst>
          </p:cNvPr>
          <p:cNvSpPr/>
          <p:nvPr userDrawn="1"/>
        </p:nvSpPr>
        <p:spPr>
          <a:xfrm>
            <a:off x="746975" y="669701"/>
            <a:ext cx="10753859" cy="555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C80197-36D6-C740-9025-CD00E2D10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6463" y="6423691"/>
            <a:ext cx="1214371" cy="218587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FA1B531-CBCF-4A45-B20A-FE49569A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4552" y="974269"/>
            <a:ext cx="4765183" cy="286232"/>
          </a:xfrm>
          <a:noFill/>
        </p:spPr>
        <p:txBody>
          <a:bodyPr wrap="square" rtlCol="0">
            <a:spAutoFit/>
          </a:bodyPr>
          <a:lstStyle>
            <a:lvl1pPr>
              <a:defRPr kumimoji="1" lang="ko-Kore-KR" altLang="en-US" sz="1400" b="1" i="0" spc="-15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+mn-cs"/>
              </a:defRPr>
            </a:lvl1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제목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1598F29-B6B3-FD47-AE3A-44456CBAB8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4552" y="1108629"/>
            <a:ext cx="5708144" cy="912879"/>
          </a:xfrm>
          <a:noFill/>
        </p:spPr>
        <p:txBody>
          <a:bodyPr wrap="square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kumimoji="1" lang="ko-KR" altLang="en-US" sz="4000" b="1" i="0" spc="-15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39054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중단원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F3F005-E6A4-6840-8D18-274FEB4DAF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7234D-A958-ED46-8D9E-D1F85E455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100000"/>
          </a:blip>
          <a:stretch>
            <a:fillRect/>
          </a:stretch>
        </p:blipFill>
        <p:spPr>
          <a:xfrm>
            <a:off x="10991850" y="6453187"/>
            <a:ext cx="952500" cy="17145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1F6B20-C844-2242-B723-0A879ECB7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521" y="402697"/>
            <a:ext cx="1021433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 err="1"/>
              <a:t>중단원</a:t>
            </a:r>
            <a:r>
              <a:rPr kumimoji="1" lang="ko-KR" altLang="en-US" dirty="0"/>
              <a:t> 제모 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1AEED55F-AE61-274B-9445-BB9E51BA2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521" y="1091626"/>
            <a:ext cx="5365571" cy="646331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4000" b="1" dirty="0" smtClean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en-US" altLang="ko-KR" dirty="0"/>
              <a:t>Header 2  </a:t>
            </a:r>
            <a:r>
              <a:rPr kumimoji="1" lang="ko-KR" altLang="en-US" dirty="0"/>
              <a:t>소단원 제목</a:t>
            </a:r>
          </a:p>
        </p:txBody>
      </p:sp>
    </p:spTree>
    <p:extLst>
      <p:ext uri="{BB962C8B-B14F-4D97-AF65-F5344CB8AC3E}">
        <p14:creationId xmlns:p14="http://schemas.microsoft.com/office/powerpoint/2010/main" val="930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447D2C-D7C8-534D-8439-49EF5C0D91E8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545F6-6DB6-6747-8528-356C1DA2A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</a:blip>
          <a:stretch>
            <a:fillRect/>
          </a:stretch>
        </p:blipFill>
        <p:spPr>
          <a:xfrm>
            <a:off x="5198123" y="3075057"/>
            <a:ext cx="1795753" cy="956616"/>
          </a:xfrm>
          <a:prstGeom prst="rect">
            <a:avLst/>
          </a:prstGeom>
        </p:spPr>
      </p:pic>
      <p:sp>
        <p:nvSpPr>
          <p:cNvPr id="9" name="텍스트 개체 틀 24">
            <a:extLst>
              <a:ext uri="{FF2B5EF4-FFF2-40B4-BE49-F238E27FC236}">
                <a16:creationId xmlns:a16="http://schemas.microsoft.com/office/drawing/2014/main" id="{10415C67-D597-5049-8E31-B0CC87755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521" y="402697"/>
            <a:ext cx="2935419" cy="286232"/>
          </a:xfr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i="1" spc="-150" dirty="0" smtClean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ore-KR" altLang="en-US" dirty="0"/>
            </a:lvl5pPr>
          </a:lstStyle>
          <a:p>
            <a:pPr marL="0"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207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AA43-9755-BB4E-9CBE-F5D03B9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023F3-AD78-F746-8D0C-F0113B6E7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E52EC-2F6D-AE42-AB0D-5EFC5421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D8FC-5188-0548-97ED-AC54B2C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9FAF6-3455-B845-8C2E-0E6E605E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06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AD788-2A33-EF4A-8DB5-4E81DE88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255FC-0C10-7242-B097-D920BC01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158E8-F926-9C44-9BF7-AB0D590F9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43341-D291-ED4D-BB87-1EA688B88F05}" type="datetimeFigureOut">
              <a:rPr kumimoji="1" lang="ko-Kore-KR" altLang="en-US" smtClean="0"/>
              <a:t>12/28/2020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CFBDA-D4B0-5F40-B8B1-EDCB203C4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595DC-0FC5-4246-B7C4-2E2D42C91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3922-1F07-1745-95DB-4C6219CDEC4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BF702-067C-AF4A-9427-346616513F8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-2867891"/>
            <a:ext cx="6032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4" r:id="rId4"/>
    <p:sldLayoutId id="2147483664" r:id="rId5"/>
    <p:sldLayoutId id="2147483665" r:id="rId6"/>
    <p:sldLayoutId id="2147483663" r:id="rId7"/>
    <p:sldLayoutId id="2147483662" r:id="rId8"/>
    <p:sldLayoutId id="2147483650" r:id="rId9"/>
    <p:sldLayoutId id="2147483651" r:id="rId10"/>
    <p:sldLayoutId id="2147483652" r:id="rId11"/>
    <p:sldLayoutId id="2147483653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7560;&#53356;&#45796;&#50868;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7560;&#53356;&#45796;&#50868;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7560;&#53356;&#45796;&#50868;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7560;&#53356;&#45796;&#50868;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136" y="4410333"/>
            <a:ext cx="3366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spc="600" dirty="0">
                <a:solidFill>
                  <a:srgbClr val="222A36"/>
                </a:solidFill>
              </a:rPr>
              <a:t>인공지능 프로그래밍 교육</a:t>
            </a:r>
            <a:endParaRPr lang="ko-KR" altLang="en-US" sz="1500" spc="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19" y="2285999"/>
            <a:ext cx="3199762" cy="2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A3EEFC-B730-465B-A398-8E6294F04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4" b="62558"/>
          <a:stretch/>
        </p:blipFill>
        <p:spPr>
          <a:xfrm>
            <a:off x="1805404" y="1268999"/>
            <a:ext cx="8581191" cy="159815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A920EC-CF19-41B9-B3A6-99118DB772E3}"/>
              </a:ext>
            </a:extLst>
          </p:cNvPr>
          <p:cNvSpPr txBox="1"/>
          <p:nvPr/>
        </p:nvSpPr>
        <p:spPr>
          <a:xfrm>
            <a:off x="2358518" y="852433"/>
            <a:ext cx="24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Command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모드로 변경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224595" y="2339441"/>
            <a:ext cx="879405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9A1455E-6D70-4517-ACD9-C0D42569BAAE}"/>
              </a:ext>
            </a:extLst>
          </p:cNvPr>
          <p:cNvSpPr/>
          <p:nvPr/>
        </p:nvSpPr>
        <p:spPr>
          <a:xfrm>
            <a:off x="1816489" y="861878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FE7EC-97F9-4074-9467-1F2E5281578D}"/>
              </a:ext>
            </a:extLst>
          </p:cNvPr>
          <p:cNvSpPr txBox="1"/>
          <p:nvPr/>
        </p:nvSpPr>
        <p:spPr>
          <a:xfrm>
            <a:off x="1844259" y="866769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ESC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C9E52-FEEF-4412-8020-63B327305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57291"/>
          <a:stretch/>
        </p:blipFill>
        <p:spPr>
          <a:xfrm>
            <a:off x="1805404" y="3961438"/>
            <a:ext cx="8581191" cy="187046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C6890-80C0-4C6D-B2E6-8D2A6BC286A4}"/>
              </a:ext>
            </a:extLst>
          </p:cNvPr>
          <p:cNvSpPr/>
          <p:nvPr/>
        </p:nvSpPr>
        <p:spPr>
          <a:xfrm>
            <a:off x="3158947" y="5015603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28C28-F2A6-45DD-AE7D-5BA089B2BAB0}"/>
              </a:ext>
            </a:extLst>
          </p:cNvPr>
          <p:cNvSpPr txBox="1"/>
          <p:nvPr/>
        </p:nvSpPr>
        <p:spPr>
          <a:xfrm>
            <a:off x="2386288" y="3575182"/>
            <a:ext cx="24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 셀 위에 코드 셀 추가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2A778D67-FBC4-49E8-80BA-1174E308ED74}"/>
              </a:ext>
            </a:extLst>
          </p:cNvPr>
          <p:cNvSpPr/>
          <p:nvPr/>
        </p:nvSpPr>
        <p:spPr>
          <a:xfrm>
            <a:off x="1805404" y="3561445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02B17-7BF7-4D7A-837B-55B45A6983EA}"/>
              </a:ext>
            </a:extLst>
          </p:cNvPr>
          <p:cNvSpPr txBox="1"/>
          <p:nvPr/>
        </p:nvSpPr>
        <p:spPr>
          <a:xfrm>
            <a:off x="1833174" y="3566336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03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2201D5-E069-4033-BC89-3A50AD7F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3" b="55832"/>
          <a:stretch/>
        </p:blipFill>
        <p:spPr>
          <a:xfrm>
            <a:off x="1805405" y="4199846"/>
            <a:ext cx="8581190" cy="195283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CA7052-A74D-4106-8A4D-6F53164FB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7" b="55691"/>
          <a:stretch/>
        </p:blipFill>
        <p:spPr>
          <a:xfrm>
            <a:off x="1809326" y="1081134"/>
            <a:ext cx="8581191" cy="195283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A920EC-CF19-41B9-B3A6-99118DB772E3}"/>
              </a:ext>
            </a:extLst>
          </p:cNvPr>
          <p:cNvSpPr txBox="1"/>
          <p:nvPr/>
        </p:nvSpPr>
        <p:spPr>
          <a:xfrm>
            <a:off x="2347434" y="668604"/>
            <a:ext cx="24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Command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모드로 변경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172917" y="2570004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99A1455E-6D70-4517-ACD9-C0D42569BAAE}"/>
              </a:ext>
            </a:extLst>
          </p:cNvPr>
          <p:cNvSpPr/>
          <p:nvPr/>
        </p:nvSpPr>
        <p:spPr>
          <a:xfrm>
            <a:off x="1805405" y="668001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FE7EC-97F9-4074-9467-1F2E5281578D}"/>
              </a:ext>
            </a:extLst>
          </p:cNvPr>
          <p:cNvSpPr txBox="1"/>
          <p:nvPr/>
        </p:nvSpPr>
        <p:spPr>
          <a:xfrm>
            <a:off x="1833175" y="672892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C6890-80C0-4C6D-B2E6-8D2A6BC286A4}"/>
              </a:ext>
            </a:extLst>
          </p:cNvPr>
          <p:cNvSpPr/>
          <p:nvPr/>
        </p:nvSpPr>
        <p:spPr>
          <a:xfrm>
            <a:off x="3158948" y="5481520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28C28-F2A6-45DD-AE7D-5BA089B2BAB0}"/>
              </a:ext>
            </a:extLst>
          </p:cNvPr>
          <p:cNvSpPr txBox="1"/>
          <p:nvPr/>
        </p:nvSpPr>
        <p:spPr>
          <a:xfrm>
            <a:off x="3995834" y="3723453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바로 위 셀로 이동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2A778D67-FBC4-49E8-80BA-1174E308ED74}"/>
              </a:ext>
            </a:extLst>
          </p:cNvPr>
          <p:cNvSpPr/>
          <p:nvPr/>
        </p:nvSpPr>
        <p:spPr>
          <a:xfrm>
            <a:off x="3416967" y="3732898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02B17-7BF7-4D7A-837B-55B45A6983EA}"/>
              </a:ext>
            </a:extLst>
          </p:cNvPr>
          <p:cNvSpPr txBox="1"/>
          <p:nvPr/>
        </p:nvSpPr>
        <p:spPr>
          <a:xfrm>
            <a:off x="3434689" y="3737789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↑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FA0F7-E930-4FDF-B5F7-E39C4CBADE66}"/>
              </a:ext>
            </a:extLst>
          </p:cNvPr>
          <p:cNvSpPr txBox="1"/>
          <p:nvPr/>
        </p:nvSpPr>
        <p:spPr>
          <a:xfrm>
            <a:off x="1663304" y="3723453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커맨드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6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639FFC-5A44-4771-A84E-BEE994653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0" b="56498"/>
          <a:stretch/>
        </p:blipFill>
        <p:spPr>
          <a:xfrm>
            <a:off x="1793947" y="4191990"/>
            <a:ext cx="8581190" cy="1910004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DCA7052-A74D-4106-8A4D-6F53164FB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b="55692"/>
          <a:stretch/>
        </p:blipFill>
        <p:spPr>
          <a:xfrm>
            <a:off x="1793947" y="1078118"/>
            <a:ext cx="8581191" cy="1955848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157538" y="2570004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C6890-80C0-4C6D-B2E6-8D2A6BC286A4}"/>
              </a:ext>
            </a:extLst>
          </p:cNvPr>
          <p:cNvSpPr/>
          <p:nvPr/>
        </p:nvSpPr>
        <p:spPr>
          <a:xfrm>
            <a:off x="3147490" y="5679271"/>
            <a:ext cx="1189991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3FFE6-5488-49DA-93EC-B5C89E9F0957}"/>
              </a:ext>
            </a:extLst>
          </p:cNvPr>
          <p:cNvSpPr txBox="1"/>
          <p:nvPr/>
        </p:nvSpPr>
        <p:spPr>
          <a:xfrm>
            <a:off x="4126477" y="665900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바로 밑 셀로 이동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CD2EDD41-854F-4BCE-8BF4-8A24C3D450EA}"/>
              </a:ext>
            </a:extLst>
          </p:cNvPr>
          <p:cNvSpPr/>
          <p:nvPr/>
        </p:nvSpPr>
        <p:spPr>
          <a:xfrm>
            <a:off x="3547610" y="675345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02F36-7A8D-486C-8092-F735819377C2}"/>
              </a:ext>
            </a:extLst>
          </p:cNvPr>
          <p:cNvSpPr txBox="1"/>
          <p:nvPr/>
        </p:nvSpPr>
        <p:spPr>
          <a:xfrm>
            <a:off x="3565332" y="680236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↓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2887A-A4F5-4530-A862-99582F905CD3}"/>
              </a:ext>
            </a:extLst>
          </p:cNvPr>
          <p:cNvSpPr txBox="1"/>
          <p:nvPr/>
        </p:nvSpPr>
        <p:spPr>
          <a:xfrm>
            <a:off x="1793947" y="665900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커맨드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9266-A581-4D0B-9F5B-F451C532D8D2}"/>
              </a:ext>
            </a:extLst>
          </p:cNvPr>
          <p:cNvSpPr txBox="1"/>
          <p:nvPr/>
        </p:nvSpPr>
        <p:spPr>
          <a:xfrm>
            <a:off x="2240077" y="3752547"/>
            <a:ext cx="248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</a:t>
            </a:r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Edit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모드로 변경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B3FCC07A-0D24-4F89-B9B0-571B9FA2D734}"/>
              </a:ext>
            </a:extLst>
          </p:cNvPr>
          <p:cNvSpPr/>
          <p:nvPr/>
        </p:nvSpPr>
        <p:spPr>
          <a:xfrm>
            <a:off x="1793947" y="3751944"/>
            <a:ext cx="695974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FC902-39D8-4119-893D-7393A33DB4A7}"/>
              </a:ext>
            </a:extLst>
          </p:cNvPr>
          <p:cNvSpPr txBox="1"/>
          <p:nvPr/>
        </p:nvSpPr>
        <p:spPr>
          <a:xfrm>
            <a:off x="1829094" y="3756835"/>
            <a:ext cx="638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Enter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57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214A2AFB-22A3-480F-9C2C-E27671EE0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7" b="56831"/>
          <a:stretch/>
        </p:blipFill>
        <p:spPr>
          <a:xfrm>
            <a:off x="1805405" y="4149090"/>
            <a:ext cx="8581190" cy="1905121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29EA98-2D0E-479E-AEA7-990FFC542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5" b="55628"/>
          <a:stretch/>
        </p:blipFill>
        <p:spPr>
          <a:xfrm>
            <a:off x="1805405" y="1028700"/>
            <a:ext cx="8581190" cy="199011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168996" y="2637068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C6890-80C0-4C6D-B2E6-8D2A6BC286A4}"/>
              </a:ext>
            </a:extLst>
          </p:cNvPr>
          <p:cNvSpPr/>
          <p:nvPr/>
        </p:nvSpPr>
        <p:spPr>
          <a:xfrm>
            <a:off x="3158948" y="5679271"/>
            <a:ext cx="5872522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F8EE6-90F2-46C1-81A3-102DA8800620}"/>
              </a:ext>
            </a:extLst>
          </p:cNvPr>
          <p:cNvSpPr txBox="1"/>
          <p:nvPr/>
        </p:nvSpPr>
        <p:spPr>
          <a:xfrm>
            <a:off x="4037286" y="630485"/>
            <a:ext cx="129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삭제하기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6F70DE70-0C1C-4F81-A303-8527A1365421}"/>
              </a:ext>
            </a:extLst>
          </p:cNvPr>
          <p:cNvSpPr/>
          <p:nvPr/>
        </p:nvSpPr>
        <p:spPr>
          <a:xfrm>
            <a:off x="3458419" y="633064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03912-1098-4DE6-AC24-D2487D81F904}"/>
              </a:ext>
            </a:extLst>
          </p:cNvPr>
          <p:cNvSpPr txBox="1"/>
          <p:nvPr/>
        </p:nvSpPr>
        <p:spPr>
          <a:xfrm>
            <a:off x="3476141" y="630485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B438B-CC79-44B4-B21B-E3F689EFB128}"/>
              </a:ext>
            </a:extLst>
          </p:cNvPr>
          <p:cNvSpPr txBox="1"/>
          <p:nvPr/>
        </p:nvSpPr>
        <p:spPr>
          <a:xfrm>
            <a:off x="1704756" y="630485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32497C-5610-48C7-B87A-CEF40698576E}"/>
              </a:ext>
            </a:extLst>
          </p:cNvPr>
          <p:cNvSpPr txBox="1"/>
          <p:nvPr/>
        </p:nvSpPr>
        <p:spPr>
          <a:xfrm>
            <a:off x="4037286" y="3685299"/>
            <a:ext cx="155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삭제된 셀 복구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모서리가 둥근 직사각형 4">
            <a:extLst>
              <a:ext uri="{FF2B5EF4-FFF2-40B4-BE49-F238E27FC236}">
                <a16:creationId xmlns:a16="http://schemas.microsoft.com/office/drawing/2014/main" id="{69A38576-F3F9-4220-B5AC-3FB15719AC59}"/>
              </a:ext>
            </a:extLst>
          </p:cNvPr>
          <p:cNvSpPr/>
          <p:nvPr/>
        </p:nvSpPr>
        <p:spPr>
          <a:xfrm>
            <a:off x="3458419" y="3687878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A34ABA-A58A-45AA-9DD2-9056B0F362EE}"/>
              </a:ext>
            </a:extLst>
          </p:cNvPr>
          <p:cNvSpPr txBox="1"/>
          <p:nvPr/>
        </p:nvSpPr>
        <p:spPr>
          <a:xfrm>
            <a:off x="3476141" y="3685299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43E5C5-0D5F-4B22-BD7C-CF35DF83C768}"/>
              </a:ext>
            </a:extLst>
          </p:cNvPr>
          <p:cNvSpPr txBox="1"/>
          <p:nvPr/>
        </p:nvSpPr>
        <p:spPr>
          <a:xfrm>
            <a:off x="1704756" y="3685299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67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7AD4EE-25A5-44FD-8AA3-31645FA14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4" b="54626"/>
          <a:stretch/>
        </p:blipFill>
        <p:spPr>
          <a:xfrm>
            <a:off x="2005218" y="2014731"/>
            <a:ext cx="8581190" cy="2024147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368809" y="3512890"/>
            <a:ext cx="5862474" cy="29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F8EE6-90F2-46C1-81A3-102DA8800620}"/>
              </a:ext>
            </a:extLst>
          </p:cNvPr>
          <p:cNvSpPr txBox="1"/>
          <p:nvPr/>
        </p:nvSpPr>
        <p:spPr>
          <a:xfrm>
            <a:off x="6165667" y="4118834"/>
            <a:ext cx="221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셀을 마크다운 셀로 변경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6F70DE70-0C1C-4F81-A303-8527A1365421}"/>
              </a:ext>
            </a:extLst>
          </p:cNvPr>
          <p:cNvSpPr/>
          <p:nvPr/>
        </p:nvSpPr>
        <p:spPr>
          <a:xfrm>
            <a:off x="5586800" y="4121413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03912-1098-4DE6-AC24-D2487D81F904}"/>
              </a:ext>
            </a:extLst>
          </p:cNvPr>
          <p:cNvSpPr txBox="1"/>
          <p:nvPr/>
        </p:nvSpPr>
        <p:spPr>
          <a:xfrm>
            <a:off x="5604522" y="4118834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B438B-CC79-44B4-B21B-E3F689EFB128}"/>
              </a:ext>
            </a:extLst>
          </p:cNvPr>
          <p:cNvSpPr txBox="1"/>
          <p:nvPr/>
        </p:nvSpPr>
        <p:spPr>
          <a:xfrm>
            <a:off x="3833137" y="4118834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D12CAD-9BBA-4AFD-8120-1256C9BEFD6D}"/>
              </a:ext>
            </a:extLst>
          </p:cNvPr>
          <p:cNvSpPr/>
          <p:nvPr/>
        </p:nvSpPr>
        <p:spPr>
          <a:xfrm>
            <a:off x="3966006" y="2391631"/>
            <a:ext cx="620696" cy="2017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F108B-05ED-43F0-90EB-CCF5488099A9}"/>
              </a:ext>
            </a:extLst>
          </p:cNvPr>
          <p:cNvSpPr txBox="1"/>
          <p:nvPr/>
        </p:nvSpPr>
        <p:spPr>
          <a:xfrm>
            <a:off x="774098" y="6219299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https://ko.wikipedia.org/wiki/</a:t>
            </a:r>
            <a:r>
              <a:rPr lang="ko-KR" altLang="en-US" sz="1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마크다운</a:t>
            </a:r>
            <a:endParaRPr kumimoji="1" lang="ko-Kore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래픽 7">
            <a:hlinkClick r:id="rId3"/>
            <a:extLst>
              <a:ext uri="{FF2B5EF4-FFF2-40B4-BE49-F238E27FC236}">
                <a16:creationId xmlns:a16="http://schemas.microsoft.com/office/drawing/2014/main" id="{AA1A6010-1392-41EE-8921-51021F052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995"/>
          <a:stretch/>
        </p:blipFill>
        <p:spPr>
          <a:xfrm>
            <a:off x="366788" y="5977204"/>
            <a:ext cx="447502" cy="419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E47ED-8DA6-40B2-BC93-1DE3AD1B59C8}"/>
              </a:ext>
            </a:extLst>
          </p:cNvPr>
          <p:cNvSpPr txBox="1"/>
          <p:nvPr/>
        </p:nvSpPr>
        <p:spPr>
          <a:xfrm>
            <a:off x="774098" y="5971507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 텍스트 문서의 양식을 편집하는 문법</a:t>
            </a:r>
            <a:r>
              <a:rPr lang="en-US" altLang="ko-KR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 err="1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마크다운</a:t>
            </a:r>
            <a:endParaRPr kumimoji="1" lang="ko-Kore-KR" altLang="en-US" sz="800" dirty="0">
              <a:solidFill>
                <a:srgbClr val="C43F3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3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8C000FD-FF9C-42E7-BBA0-6C19DFC79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7"/>
          <a:stretch/>
        </p:blipFill>
        <p:spPr>
          <a:xfrm>
            <a:off x="2216634" y="1234440"/>
            <a:ext cx="7778827" cy="448218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A3267B-121C-49AB-A5B0-66C5FA27A7D8}"/>
              </a:ext>
            </a:extLst>
          </p:cNvPr>
          <p:cNvSpPr txBox="1"/>
          <p:nvPr/>
        </p:nvSpPr>
        <p:spPr>
          <a:xfrm>
            <a:off x="774098" y="6219299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https://ko.wikipedia.org/wiki/</a:t>
            </a:r>
            <a:r>
              <a:rPr lang="ko-KR" altLang="en-US" sz="1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마크다운</a:t>
            </a:r>
            <a:endParaRPr kumimoji="1" lang="ko-Kore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래픽 23">
            <a:hlinkClick r:id="rId3"/>
            <a:extLst>
              <a:ext uri="{FF2B5EF4-FFF2-40B4-BE49-F238E27FC236}">
                <a16:creationId xmlns:a16="http://schemas.microsoft.com/office/drawing/2014/main" id="{3CB6C894-D6FC-47B8-8A3A-0444B9430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995"/>
          <a:stretch/>
        </p:blipFill>
        <p:spPr>
          <a:xfrm>
            <a:off x="366788" y="5977204"/>
            <a:ext cx="447502" cy="419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91C488-8F50-4A09-BD88-B827A334CF9A}"/>
              </a:ext>
            </a:extLst>
          </p:cNvPr>
          <p:cNvSpPr txBox="1"/>
          <p:nvPr/>
        </p:nvSpPr>
        <p:spPr>
          <a:xfrm>
            <a:off x="774098" y="5971507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 텍스트 문서의 양식을 편집하는 문법</a:t>
            </a:r>
            <a:r>
              <a:rPr lang="en-US" altLang="ko-KR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 err="1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마크다운</a:t>
            </a:r>
            <a:endParaRPr kumimoji="1" lang="ko-Kore-KR" altLang="en-US" sz="800" dirty="0">
              <a:solidFill>
                <a:srgbClr val="C43F3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31149EC-4BDD-4789-B3A3-1135F4E8591B}"/>
              </a:ext>
            </a:extLst>
          </p:cNvPr>
          <p:cNvGrpSpPr/>
          <p:nvPr/>
        </p:nvGrpSpPr>
        <p:grpSpPr>
          <a:xfrm>
            <a:off x="2216634" y="783780"/>
            <a:ext cx="4951413" cy="323217"/>
            <a:chOff x="4116950" y="6073026"/>
            <a:chExt cx="4951413" cy="3232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F8746-C195-483C-941A-611E9400B592}"/>
                </a:ext>
              </a:extLst>
            </p:cNvPr>
            <p:cNvSpPr txBox="1"/>
            <p:nvPr/>
          </p:nvSpPr>
          <p:spPr>
            <a:xfrm>
              <a:off x="5702665" y="6073026"/>
              <a:ext cx="3365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마크다운 문법으로 텍스트 작성  후 실행</a:t>
              </a:r>
              <a:endParaRPr kumimoji="1" lang="ko-Kore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8" name="모서리가 둥근 직사각형 9">
              <a:extLst>
                <a:ext uri="{FF2B5EF4-FFF2-40B4-BE49-F238E27FC236}">
                  <a16:creationId xmlns:a16="http://schemas.microsoft.com/office/drawing/2014/main" id="{9FF655EF-19EB-4907-A489-47DACD90C513}"/>
                </a:ext>
              </a:extLst>
            </p:cNvPr>
            <p:cNvSpPr/>
            <p:nvPr/>
          </p:nvSpPr>
          <p:spPr>
            <a:xfrm>
              <a:off x="5081269" y="6075302"/>
              <a:ext cx="525741" cy="3026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모서리가 둥근 직사각형 4">
              <a:extLst>
                <a:ext uri="{FF2B5EF4-FFF2-40B4-BE49-F238E27FC236}">
                  <a16:creationId xmlns:a16="http://schemas.microsoft.com/office/drawing/2014/main" id="{D99BD83D-0CDD-4956-9578-D02A8DA79961}"/>
                </a:ext>
              </a:extLst>
            </p:cNvPr>
            <p:cNvSpPr/>
            <p:nvPr/>
          </p:nvSpPr>
          <p:spPr>
            <a:xfrm>
              <a:off x="4231885" y="6075302"/>
              <a:ext cx="539999" cy="3026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7D6A0C-CC8A-49A7-9332-7C5BF1CA5022}"/>
                </a:ext>
              </a:extLst>
            </p:cNvPr>
            <p:cNvSpPr txBox="1"/>
            <p:nvPr/>
          </p:nvSpPr>
          <p:spPr>
            <a:xfrm>
              <a:off x="4116950" y="6088466"/>
              <a:ext cx="1648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shift   +   Enter</a:t>
              </a:r>
              <a:endParaRPr kumimoji="1" lang="ko-Kore-KR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97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80BDE0-D22B-4B4E-B85A-3485F1F3D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" t="7727" r="-224" b="-390"/>
          <a:stretch/>
        </p:blipFill>
        <p:spPr>
          <a:xfrm>
            <a:off x="2216634" y="1211580"/>
            <a:ext cx="7793672" cy="450504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A3267B-121C-49AB-A5B0-66C5FA27A7D8}"/>
              </a:ext>
            </a:extLst>
          </p:cNvPr>
          <p:cNvSpPr txBox="1"/>
          <p:nvPr/>
        </p:nvSpPr>
        <p:spPr>
          <a:xfrm>
            <a:off x="774098" y="6219299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https://ko.wikipedia.org/wiki/</a:t>
            </a:r>
            <a:r>
              <a:rPr lang="ko-KR" altLang="en-US" sz="1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마크다운</a:t>
            </a:r>
            <a:endParaRPr kumimoji="1" lang="ko-Kore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래픽 23">
            <a:hlinkClick r:id="rId3"/>
            <a:extLst>
              <a:ext uri="{FF2B5EF4-FFF2-40B4-BE49-F238E27FC236}">
                <a16:creationId xmlns:a16="http://schemas.microsoft.com/office/drawing/2014/main" id="{3CB6C894-D6FC-47B8-8A3A-0444B9430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995"/>
          <a:stretch/>
        </p:blipFill>
        <p:spPr>
          <a:xfrm>
            <a:off x="366788" y="5977204"/>
            <a:ext cx="447502" cy="419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91C488-8F50-4A09-BD88-B827A334CF9A}"/>
              </a:ext>
            </a:extLst>
          </p:cNvPr>
          <p:cNvSpPr txBox="1"/>
          <p:nvPr/>
        </p:nvSpPr>
        <p:spPr>
          <a:xfrm>
            <a:off x="774098" y="5971507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 텍스트 문서의 양식을 편집하는 문법</a:t>
            </a:r>
            <a:r>
              <a:rPr lang="en-US" altLang="ko-KR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 err="1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마크다운</a:t>
            </a:r>
            <a:endParaRPr kumimoji="1" lang="ko-Kore-KR" altLang="en-US" sz="800" dirty="0">
              <a:solidFill>
                <a:srgbClr val="C43F3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EDB23-C878-074C-A740-7981E48C7351}"/>
              </a:ext>
            </a:extLst>
          </p:cNvPr>
          <p:cNvSpPr txBox="1"/>
          <p:nvPr/>
        </p:nvSpPr>
        <p:spPr>
          <a:xfrm>
            <a:off x="2162080" y="802824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kumimoji="1" lang="ko-Kore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r>
              <a:rPr kumimoji="1" lang="en-US" altLang="ko-Kore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endParaRPr kumimoji="1" lang="ko-Kore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8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CE1906-B8CA-46C3-A013-175D9BA8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5"/>
          <a:stretch/>
        </p:blipFill>
        <p:spPr>
          <a:xfrm>
            <a:off x="2216634" y="1223319"/>
            <a:ext cx="7793672" cy="4502580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A3267B-121C-49AB-A5B0-66C5FA27A7D8}"/>
              </a:ext>
            </a:extLst>
          </p:cNvPr>
          <p:cNvSpPr txBox="1"/>
          <p:nvPr/>
        </p:nvSpPr>
        <p:spPr>
          <a:xfrm>
            <a:off x="774098" y="6219299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https://ko.wikipedia.org/wiki/</a:t>
            </a:r>
            <a:r>
              <a:rPr lang="ko-KR" altLang="en-US" sz="1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마크다운</a:t>
            </a:r>
            <a:endParaRPr kumimoji="1" lang="ko-Kore-KR" altLang="en-US" sz="1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래픽 23">
            <a:hlinkClick r:id="rId3"/>
            <a:extLst>
              <a:ext uri="{FF2B5EF4-FFF2-40B4-BE49-F238E27FC236}">
                <a16:creationId xmlns:a16="http://schemas.microsoft.com/office/drawing/2014/main" id="{3CB6C894-D6FC-47B8-8A3A-0444B9430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995"/>
          <a:stretch/>
        </p:blipFill>
        <p:spPr>
          <a:xfrm>
            <a:off x="366788" y="5977204"/>
            <a:ext cx="447502" cy="419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91C488-8F50-4A09-BD88-B827A334CF9A}"/>
              </a:ext>
            </a:extLst>
          </p:cNvPr>
          <p:cNvSpPr txBox="1"/>
          <p:nvPr/>
        </p:nvSpPr>
        <p:spPr>
          <a:xfrm>
            <a:off x="774098" y="5971507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일반 텍스트 문서의 양식을 편집하는 문법</a:t>
            </a:r>
            <a:r>
              <a:rPr lang="en-US" altLang="ko-KR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800" dirty="0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800" dirty="0" err="1">
                <a:solidFill>
                  <a:srgbClr val="C43F3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마크다운</a:t>
            </a:r>
            <a:endParaRPr kumimoji="1" lang="ko-Kore-KR" altLang="en-US" sz="800" dirty="0">
              <a:solidFill>
                <a:srgbClr val="C43F3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B55FD-B3EB-4C78-B24A-035461B95A43}"/>
              </a:ext>
            </a:extLst>
          </p:cNvPr>
          <p:cNvSpPr txBox="1"/>
          <p:nvPr/>
        </p:nvSpPr>
        <p:spPr>
          <a:xfrm>
            <a:off x="4503530" y="816310"/>
            <a:ext cx="2486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주피터의 단축키 확인하기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42F8DDC-2998-474C-BD4D-EF61984B481A}"/>
              </a:ext>
            </a:extLst>
          </p:cNvPr>
          <p:cNvSpPr/>
          <p:nvPr/>
        </p:nvSpPr>
        <p:spPr>
          <a:xfrm>
            <a:off x="3924663" y="818889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488F3-8861-4AF8-8B65-09CA265FEA74}"/>
              </a:ext>
            </a:extLst>
          </p:cNvPr>
          <p:cNvSpPr txBox="1"/>
          <p:nvPr/>
        </p:nvSpPr>
        <p:spPr>
          <a:xfrm>
            <a:off x="3942385" y="816310"/>
            <a:ext cx="52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E3789-C5E1-4E5D-BE7C-E45833841583}"/>
              </a:ext>
            </a:extLst>
          </p:cNvPr>
          <p:cNvSpPr txBox="1"/>
          <p:nvPr/>
        </p:nvSpPr>
        <p:spPr>
          <a:xfrm>
            <a:off x="2171000" y="816310"/>
            <a:ext cx="169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 </a:t>
            </a:r>
            <a:r>
              <a:rPr kumimoji="1" lang="ko-KR" altLang="en-US" sz="14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모드에서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71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-221677" y="5734979"/>
            <a:ext cx="7259267" cy="57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9A3C80D0-BB8C-F740-9E6D-714C1E6BE933}"/>
              </a:ext>
            </a:extLst>
          </p:cNvPr>
          <p:cNvSpPr txBox="1">
            <a:spLocks/>
          </p:cNvSpPr>
          <p:nvPr/>
        </p:nvSpPr>
        <p:spPr>
          <a:xfrm>
            <a:off x="4075684" y="1605943"/>
            <a:ext cx="6864039" cy="3140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0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주피터</a:t>
            </a: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노트북</a:t>
            </a:r>
            <a:endParaRPr kumimoji="1" lang="en-US" altLang="ko-KR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indent="0" algn="r">
              <a:buNone/>
            </a:pPr>
            <a:r>
              <a:rPr kumimoji="1" lang="ko-KR" altLang="en-US" sz="10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</a:t>
            </a:r>
            <a:r>
              <a:rPr kumimoji="1" lang="ko-KR" altLang="en-US" sz="10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용하기</a:t>
            </a:r>
            <a:endParaRPr kumimoji="1" lang="ko-Kore-KR" altLang="en-US" sz="10000" dirty="0">
              <a:solidFill>
                <a:srgbClr val="55607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9424" y="5745980"/>
            <a:ext cx="67181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주피터 노트북</a:t>
            </a:r>
            <a:r>
              <a:rPr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</a:t>
            </a:r>
            <a:r>
              <a:rPr lang="ko-KR" altLang="en-US" sz="30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기본적인 조작방법을 이해하고 코딩을 경험해 봅시다</a:t>
            </a:r>
            <a:r>
              <a:rPr lang="en-US" altLang="ko-KR" sz="1600" dirty="0">
                <a:solidFill>
                  <a:srgbClr val="55607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425" y="208942"/>
            <a:ext cx="2528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학습목표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08078" y="1230684"/>
            <a:ext cx="15357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90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3991" y="2767408"/>
            <a:ext cx="4864017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주피터 노트북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846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 사용하기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91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0" y="6582740"/>
            <a:ext cx="746375" cy="181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2444" y="374227"/>
            <a:ext cx="5137945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노트북의 기본적인 사용법을 익힙니다</a:t>
            </a:r>
            <a:r>
              <a:rPr kumimoji="1" lang="en-US" altLang="ko-Kore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노트북에서 간단한 파이썬 코드를 실행해 봅니다</a:t>
            </a:r>
            <a:r>
              <a:rPr kumimoji="1" lang="en-US" altLang="ko-KR" sz="16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en-US" altLang="ko-Kore-KR" sz="1600" dirty="0">
              <a:solidFill>
                <a:srgbClr val="55607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713" y="30511"/>
            <a:ext cx="22510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주피터 노트북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</a:t>
            </a:r>
            <a:r>
              <a:rPr lang="en-US" altLang="ko-KR" sz="3000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Jupyter</a:t>
            </a: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</a:t>
            </a:r>
            <a:b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30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Notebook )</a:t>
            </a:r>
            <a:endParaRPr lang="ko-KR" altLang="en-US" sz="30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23CEE-CE3A-446B-8BAC-09DB54407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3" r="15855"/>
          <a:stretch/>
        </p:blipFill>
        <p:spPr>
          <a:xfrm>
            <a:off x="556952" y="2936407"/>
            <a:ext cx="4728960" cy="2359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A0F24F-446D-4F11-83D1-0898D8FE571F}"/>
              </a:ext>
            </a:extLst>
          </p:cNvPr>
          <p:cNvSpPr txBox="1"/>
          <p:nvPr/>
        </p:nvSpPr>
        <p:spPr>
          <a:xfrm>
            <a:off x="5791416" y="3036194"/>
            <a:ext cx="6149590" cy="215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</a:t>
            </a:r>
            <a:r>
              <a:rPr lang="en-US" altLang="ko-KR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30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Jupyter</a:t>
            </a:r>
            <a:r>
              <a:rPr lang="en-US" altLang="ko-KR" sz="13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notebook)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en-US" altLang="ko-KR" sz="13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ipynb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300" dirty="0" err="1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Ipython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인터렉티브 파이썬 노트북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문서에 파이썬 코드를 작성하고 작성된 코드를 실행할 수 있는 환경의 오픈 소스 에디터입니다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b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파이썬 코드를 셀단위로 실행하고 출력할 수 있어 마치 실시간으로 소통하듯 프로그래밍을 수행할 수 있다는 것이 특징입니다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b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 컴퓨터에서 인터렉티브 컴퓨팅을 위한 프로그래밍을 할 때 주로 사용합니다</a:t>
            </a:r>
            <a:r>
              <a:rPr lang="en-US" altLang="ko-KR" sz="1300" dirty="0">
                <a:solidFill>
                  <a:srgbClr val="55607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97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FF17DC4-D736-45E6-8430-C52E8BCAC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33"/>
          <a:stretch/>
        </p:blipFill>
        <p:spPr>
          <a:xfrm>
            <a:off x="1839496" y="1472342"/>
            <a:ext cx="8513007" cy="158381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722C39-8FB0-4525-947A-CAEEACFD6E44}"/>
              </a:ext>
            </a:extLst>
          </p:cNvPr>
          <p:cNvSpPr txBox="1"/>
          <p:nvPr/>
        </p:nvSpPr>
        <p:spPr>
          <a:xfrm>
            <a:off x="377179" y="710344"/>
            <a:ext cx="4246630" cy="309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0000" tIns="46800" rIns="90000" bIns="46800" rtlCol="0" anchor="ctr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kumimoji="1" lang="en-US" altLang="ko-KR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ipynb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kumimoji="1" lang="ko-KR" altLang="en-US" sz="1400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인터랙티브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파이썬 노트북</a:t>
            </a:r>
            <a:r>
              <a:rPr kumimoji="1" lang="en-US" altLang="ko-KR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kumimoji="1" lang="ko-KR" altLang="en-US" sz="140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문서 생성하기</a:t>
            </a:r>
            <a:endParaRPr kumimoji="1" lang="ko-Kore-KR" altLang="en-US" sz="1400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68CFF-518F-48C9-B4FB-BEB7B4322429}"/>
              </a:ext>
            </a:extLst>
          </p:cNvPr>
          <p:cNvSpPr/>
          <p:nvPr/>
        </p:nvSpPr>
        <p:spPr>
          <a:xfrm>
            <a:off x="8620500" y="2361699"/>
            <a:ext cx="239498" cy="127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AD6792-4653-4437-AE95-B705D6BE9D8F}"/>
              </a:ext>
            </a:extLst>
          </p:cNvPr>
          <p:cNvSpPr txBox="1"/>
          <p:nvPr/>
        </p:nvSpPr>
        <p:spPr>
          <a:xfrm>
            <a:off x="9558687" y="2361699"/>
            <a:ext cx="13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New </a:t>
            </a:r>
            <a:r>
              <a:rPr kumimoji="1" lang="ko-KR" altLang="en-US" sz="14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버튼 클릭</a:t>
            </a:r>
            <a:endParaRPr kumimoji="1" lang="ko-Kore-KR" altLang="en-US" sz="1400" dirty="0">
              <a:solidFill>
                <a:srgbClr val="C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55" name="그래픽 54" descr="오른쪽을 가리키는 검지 ">
            <a:extLst>
              <a:ext uri="{FF2B5EF4-FFF2-40B4-BE49-F238E27FC236}">
                <a16:creationId xmlns:a16="http://schemas.microsoft.com/office/drawing/2014/main" id="{4AC5600B-0541-41B1-8670-DF8AD518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018687" y="2219342"/>
            <a:ext cx="540000" cy="5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F276C3-994A-014D-BDA8-531A44A73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905"/>
          <a:stretch/>
        </p:blipFill>
        <p:spPr>
          <a:xfrm>
            <a:off x="1839496" y="3558711"/>
            <a:ext cx="8571245" cy="204077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D56065-B194-5341-B686-3A2E3F5E382C}"/>
              </a:ext>
            </a:extLst>
          </p:cNvPr>
          <p:cNvSpPr/>
          <p:nvPr/>
        </p:nvSpPr>
        <p:spPr>
          <a:xfrm>
            <a:off x="8158824" y="4701786"/>
            <a:ext cx="350649" cy="1276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E081B-082D-0B41-ACC9-EB658E1ACF73}"/>
              </a:ext>
            </a:extLst>
          </p:cNvPr>
          <p:cNvSpPr txBox="1"/>
          <p:nvPr/>
        </p:nvSpPr>
        <p:spPr>
          <a:xfrm>
            <a:off x="5632838" y="4731507"/>
            <a:ext cx="17540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 3 </a:t>
            </a:r>
            <a:r>
              <a:rPr kumimoji="1" lang="ko-KR" altLang="en-US" sz="14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</a:t>
            </a:r>
            <a:endParaRPr kumimoji="1" lang="ko-Kore-KR" altLang="en-US" sz="14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래픽 19" descr="오른쪽을 가리키는 검지 ">
            <a:extLst>
              <a:ext uri="{FF2B5EF4-FFF2-40B4-BE49-F238E27FC236}">
                <a16:creationId xmlns:a16="http://schemas.microsoft.com/office/drawing/2014/main" id="{399DA48F-3FB2-C149-8398-CA1C60660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7925" y="455900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7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7166" y="2636806"/>
            <a:ext cx="5797667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파이썬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846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 사용하기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0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6BBFE52-245C-B140-8BC6-8D702C35C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1" b="67912"/>
          <a:stretch/>
        </p:blipFill>
        <p:spPr>
          <a:xfrm>
            <a:off x="1101775" y="2665268"/>
            <a:ext cx="9988449" cy="1527463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pic>
        <p:nvPicPr>
          <p:cNvPr id="19" name="그래픽 18" descr="오른쪽을 가리키는 검지 ">
            <a:extLst>
              <a:ext uri="{FF2B5EF4-FFF2-40B4-BE49-F238E27FC236}">
                <a16:creationId xmlns:a16="http://schemas.microsoft.com/office/drawing/2014/main" id="{365D268F-8118-FB4A-994B-3A9BF82E2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744974" y="3893721"/>
            <a:ext cx="540000" cy="5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88D6FB-D9C7-E946-BDDB-C25D7FF008CB}"/>
              </a:ext>
            </a:extLst>
          </p:cNvPr>
          <p:cNvSpPr txBox="1"/>
          <p:nvPr/>
        </p:nvSpPr>
        <p:spPr>
          <a:xfrm>
            <a:off x="989565" y="2116501"/>
            <a:ext cx="2302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작성 셀을  클릭합니다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5AF4A6-D58B-864F-BBAA-C183366958DE}"/>
              </a:ext>
            </a:extLst>
          </p:cNvPr>
          <p:cNvSpPr/>
          <p:nvPr/>
        </p:nvSpPr>
        <p:spPr>
          <a:xfrm>
            <a:off x="3370306" y="3429000"/>
            <a:ext cx="6068291" cy="4324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732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9A920EC-CF19-41B9-B3A6-99118DB772E3}"/>
              </a:ext>
            </a:extLst>
          </p:cNvPr>
          <p:cNvSpPr txBox="1"/>
          <p:nvPr/>
        </p:nvSpPr>
        <p:spPr>
          <a:xfrm>
            <a:off x="1730069" y="1064820"/>
            <a:ext cx="564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셀에 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print ( “Hello, World!” ) </a:t>
            </a:r>
            <a:r>
              <a:rPr kumimoji="1"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타이핑합니다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677DB3-F10B-4B1C-971F-1011FA90D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98" b="70243"/>
          <a:stretch/>
        </p:blipFill>
        <p:spPr>
          <a:xfrm>
            <a:off x="1802602" y="1473082"/>
            <a:ext cx="8583993" cy="1194182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75B4FB-BBB4-40BD-98B6-14E9B7EDD183}"/>
              </a:ext>
            </a:extLst>
          </p:cNvPr>
          <p:cNvSpPr/>
          <p:nvPr/>
        </p:nvSpPr>
        <p:spPr>
          <a:xfrm>
            <a:off x="3149082" y="2101744"/>
            <a:ext cx="5891035" cy="4324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85881-0F4C-4785-904E-1C73B49E3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76" b="62198"/>
          <a:stretch/>
        </p:blipFill>
        <p:spPr>
          <a:xfrm>
            <a:off x="1805404" y="4002933"/>
            <a:ext cx="8581191" cy="1640995"/>
          </a:xfrm>
          <a:prstGeom prst="rect">
            <a:avLst/>
          </a:prstGeom>
          <a:ln w="25400">
            <a:solidFill>
              <a:srgbClr val="556078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D0D6B3-8D73-4549-B216-504A8CBB1179}"/>
              </a:ext>
            </a:extLst>
          </p:cNvPr>
          <p:cNvSpPr/>
          <p:nvPr/>
        </p:nvSpPr>
        <p:spPr>
          <a:xfrm>
            <a:off x="3149082" y="4665330"/>
            <a:ext cx="5891035" cy="766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래픽 8" descr="오른쪽을 가리키는 검지 ">
            <a:extLst>
              <a:ext uri="{FF2B5EF4-FFF2-40B4-BE49-F238E27FC236}">
                <a16:creationId xmlns:a16="http://schemas.microsoft.com/office/drawing/2014/main" id="{E9176580-C746-40C9-8220-1A9D6C934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185767" y="5476340"/>
            <a:ext cx="540000" cy="540000"/>
          </a:xfrm>
          <a:prstGeom prst="rect">
            <a:avLst/>
          </a:prstGeom>
        </p:spPr>
      </p:pic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972AC4C7-B32F-4899-92F5-C322E3B3AA40}"/>
              </a:ext>
            </a:extLst>
          </p:cNvPr>
          <p:cNvSpPr/>
          <p:nvPr/>
        </p:nvSpPr>
        <p:spPr>
          <a:xfrm>
            <a:off x="6782793" y="3564629"/>
            <a:ext cx="525741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558B3AD7-C23D-4536-ADA9-7A0F406E2FD2}"/>
              </a:ext>
            </a:extLst>
          </p:cNvPr>
          <p:cNvSpPr/>
          <p:nvPr/>
        </p:nvSpPr>
        <p:spPr>
          <a:xfrm>
            <a:off x="5933409" y="3564629"/>
            <a:ext cx="539999" cy="30261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FE7EC-97F9-4074-9467-1F2E5281578D}"/>
              </a:ext>
            </a:extLst>
          </p:cNvPr>
          <p:cNvSpPr txBox="1"/>
          <p:nvPr/>
        </p:nvSpPr>
        <p:spPr>
          <a:xfrm>
            <a:off x="5850269" y="3562050"/>
            <a:ext cx="154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shift    +   Enter</a:t>
            </a:r>
            <a:endParaRPr kumimoji="1" lang="ko-Kore-KR" altLang="en-US" sz="14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1CB45-4AD0-4C6D-B58E-8A113AB60C7B}"/>
              </a:ext>
            </a:extLst>
          </p:cNvPr>
          <p:cNvSpPr txBox="1"/>
          <p:nvPr/>
        </p:nvSpPr>
        <p:spPr>
          <a:xfrm>
            <a:off x="1224296" y="3562050"/>
            <a:ext cx="499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결과 출력 후 새로운 코드 셀을 생성하기 위해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C3D0A-806D-C04D-AB69-31E49DB3BA91}"/>
              </a:ext>
            </a:extLst>
          </p:cNvPr>
          <p:cNvSpPr txBox="1"/>
          <p:nvPr/>
        </p:nvSpPr>
        <p:spPr>
          <a:xfrm>
            <a:off x="7399034" y="356022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kumimoji="1"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입력합니다</a:t>
            </a:r>
            <a:r>
              <a:rPr kumimoji="1"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1" lang="ko-Kore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6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4438" y="2921168"/>
            <a:ext cx="6943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주피터 </a:t>
            </a:r>
            <a:r>
              <a:rPr lang="ko-KR" altLang="en-US" sz="6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코드셀</a:t>
            </a:r>
            <a:r>
              <a:rPr lang="ko-KR" altLang="en-US" sz="6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조작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1536" y="1372134"/>
            <a:ext cx="2846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주피터 노트북 사용하기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07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8288</TotalTime>
  <Words>328</Words>
  <Application>Microsoft Office PowerPoint</Application>
  <PresentationFormat>와이드스크린</PresentationFormat>
  <Paragraphs>63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S-Core Dream 4 Regular</vt:lpstr>
      <vt:lpstr>S-Core Dream 5 Medium</vt:lpstr>
      <vt:lpstr>S-Core Dream 6 Bold</vt:lpstr>
      <vt:lpstr>S-Core Dream 7 ExtraBold</vt:lpstr>
      <vt:lpstr>경기천년제목 Bold</vt:lpstr>
      <vt:lpstr>경기천년제목 Medium</vt:lpstr>
      <vt:lpstr>맑은 고딕</vt:lpstr>
      <vt:lpstr>에스코어 드림 5 Medium</vt:lpstr>
      <vt:lpstr>에스코어 드림 7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SeonYoul</dc:creator>
  <cp:lastModifiedBy>박태현</cp:lastModifiedBy>
  <cp:revision>172</cp:revision>
  <dcterms:created xsi:type="dcterms:W3CDTF">2020-07-01T13:16:47Z</dcterms:created>
  <dcterms:modified xsi:type="dcterms:W3CDTF">2020-12-28T03:42:46Z</dcterms:modified>
</cp:coreProperties>
</file>